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04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90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4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65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0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16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7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29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55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24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0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57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Imagen 11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C450C630-A6B0-2CF2-9E52-15D21D804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708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8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7EDF6CA-1B86-64CA-31D0-8655D2641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C461D61-4C87-F9E2-6AFE-62DBC9AEF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840" y="1346335"/>
            <a:ext cx="3985277" cy="268890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32171AD-A69A-0B47-B18A-265AFFB364EA}"/>
              </a:ext>
            </a:extLst>
          </p:cNvPr>
          <p:cNvSpPr txBox="1"/>
          <p:nvPr/>
        </p:nvSpPr>
        <p:spPr>
          <a:xfrm>
            <a:off x="1845916" y="1767459"/>
            <a:ext cx="48935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b="1" dirty="0">
                <a:latin typeface="Montserrat" pitchFamily="2" charset="0"/>
              </a:rPr>
              <a:t>Introducción</a:t>
            </a:r>
            <a:endParaRPr lang="es-ES" sz="2800" b="1" dirty="0">
              <a:latin typeface="Montserrat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618B11E-6E03-1054-93AD-0325F8815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50" y="3666744"/>
            <a:ext cx="3943350" cy="22193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36A62939-F1F4-CB9F-F1EF-E9BA94BB9339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13474C7-3052-F490-A5E6-67BC508CC22B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585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0D9A8-3F65-9F11-0D15-12168B91D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61BE46C-A1F5-F72B-1B96-5EB97D900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FB27C30-D6DC-9D5F-787D-F10EA34F99B9}"/>
              </a:ext>
            </a:extLst>
          </p:cNvPr>
          <p:cNvSpPr txBox="1"/>
          <p:nvPr/>
        </p:nvSpPr>
        <p:spPr>
          <a:xfrm>
            <a:off x="1549203" y="1166092"/>
            <a:ext cx="48935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b="1" dirty="0">
                <a:latin typeface="Montserrat" pitchFamily="2" charset="0"/>
              </a:rPr>
              <a:t>Elementos Utilizados</a:t>
            </a:r>
            <a:endParaRPr lang="es-ES" sz="2800" b="1" dirty="0">
              <a:latin typeface="Montserrat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4239E18-F24A-DEA5-0EA2-CFA2EB2E5AF3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D117AFC-A7ED-8FCB-5E54-654DFE1A982F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126231E-19C3-C6C2-2EF0-74A17A188B73}"/>
              </a:ext>
            </a:extLst>
          </p:cNvPr>
          <p:cNvSpPr txBox="1"/>
          <p:nvPr/>
        </p:nvSpPr>
        <p:spPr>
          <a:xfrm>
            <a:off x="8096961" y="642872"/>
            <a:ext cx="4893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dirty="0">
                <a:latin typeface="Montserrat" pitchFamily="2" charset="0"/>
              </a:rPr>
              <a:t>Pastilleros</a:t>
            </a:r>
            <a:endParaRPr lang="es-ES" sz="1200" dirty="0">
              <a:latin typeface="Montserrat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353928B-B907-6D9F-9A19-D42C9A6ACCAB}"/>
              </a:ext>
            </a:extLst>
          </p:cNvPr>
          <p:cNvSpPr txBox="1"/>
          <p:nvPr/>
        </p:nvSpPr>
        <p:spPr>
          <a:xfrm>
            <a:off x="6618898" y="4600276"/>
            <a:ext cx="43159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dirty="0">
                <a:latin typeface="Montserrat" pitchFamily="2" charset="0"/>
              </a:rPr>
              <a:t>TIVA TM4C1294NCPDT</a:t>
            </a:r>
          </a:p>
          <a:p>
            <a:r>
              <a:rPr lang="es-ES" sz="2800" dirty="0">
                <a:latin typeface="Montserrat" pitchFamily="2" charset="0"/>
              </a:rPr>
              <a:t>TIVA-EVE-L293</a:t>
            </a:r>
          </a:p>
          <a:p>
            <a:r>
              <a:rPr lang="es-ES" sz="2800" dirty="0">
                <a:latin typeface="Montserrat" pitchFamily="2" charset="0"/>
              </a:rPr>
              <a:t>FT800(FT800)</a:t>
            </a:r>
            <a:endParaRPr lang="es-ES" sz="1200" dirty="0">
              <a:latin typeface="Montserrat" pitchFamily="2" charset="0"/>
            </a:endParaRPr>
          </a:p>
        </p:txBody>
      </p:sp>
      <p:pic>
        <p:nvPicPr>
          <p:cNvPr id="15" name="Imagen 14" descr="Imagen de la pantalla de un celular con letras&#10;&#10;El contenido generado por IA puede ser incorrecto.">
            <a:extLst>
              <a:ext uri="{FF2B5EF4-FFF2-40B4-BE49-F238E27FC236}">
                <a16:creationId xmlns:a16="http://schemas.microsoft.com/office/drawing/2014/main" id="{D3BAB30A-EB7D-FCE8-5B4C-7B1A1C08A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944" y="3115588"/>
            <a:ext cx="2539051" cy="1648032"/>
          </a:xfrm>
          <a:prstGeom prst="rect">
            <a:avLst/>
          </a:prstGeom>
        </p:spPr>
      </p:pic>
      <p:pic>
        <p:nvPicPr>
          <p:cNvPr id="17" name="Imagen 16" descr="Un circuito electrónico">
            <a:extLst>
              <a:ext uri="{FF2B5EF4-FFF2-40B4-BE49-F238E27FC236}">
                <a16:creationId xmlns:a16="http://schemas.microsoft.com/office/drawing/2014/main" id="{8DAC728F-33CA-1934-0DC0-78FAADA49D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154" y="3592113"/>
            <a:ext cx="5367528" cy="3021186"/>
          </a:xfrm>
          <a:prstGeom prst="rect">
            <a:avLst/>
          </a:prstGeom>
        </p:spPr>
      </p:pic>
      <p:pic>
        <p:nvPicPr>
          <p:cNvPr id="19" name="Imagen 18" descr="Un circuito electrónico">
            <a:extLst>
              <a:ext uri="{FF2B5EF4-FFF2-40B4-BE49-F238E27FC236}">
                <a16:creationId xmlns:a16="http://schemas.microsoft.com/office/drawing/2014/main" id="{D662AD9A-535E-E6CE-82B7-AC6D482FDC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61" y="4048281"/>
            <a:ext cx="2916219" cy="2816311"/>
          </a:xfrm>
          <a:prstGeom prst="rect">
            <a:avLst/>
          </a:prstGeom>
        </p:spPr>
      </p:pic>
      <p:pic>
        <p:nvPicPr>
          <p:cNvPr id="21" name="Imagen 20" descr="Imagen que contiene luz, cuarto">
            <a:extLst>
              <a:ext uri="{FF2B5EF4-FFF2-40B4-BE49-F238E27FC236}">
                <a16:creationId xmlns:a16="http://schemas.microsoft.com/office/drawing/2014/main" id="{BC84084C-9B8F-E2D7-3EA5-C790552E3A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794" y="1388762"/>
            <a:ext cx="2636979" cy="2026567"/>
          </a:xfrm>
          <a:prstGeom prst="rect">
            <a:avLst/>
          </a:prstGeom>
        </p:spPr>
      </p:pic>
      <p:pic>
        <p:nvPicPr>
          <p:cNvPr id="23" name="Imagen 22" descr="Imagen que contiene Logotipo">
            <a:extLst>
              <a:ext uri="{FF2B5EF4-FFF2-40B4-BE49-F238E27FC236}">
                <a16:creationId xmlns:a16="http://schemas.microsoft.com/office/drawing/2014/main" id="{EEF1A039-15BE-0614-C24D-0A497E619C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098" y="1634223"/>
            <a:ext cx="2417630" cy="153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1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BEBB2-0EBE-7DB9-1BF7-6FC4304FB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80AB7BC-7FF5-5663-2970-EB3277283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B910FE2-8FE0-51F3-67B3-FADEA33D326C}"/>
              </a:ext>
            </a:extLst>
          </p:cNvPr>
          <p:cNvSpPr txBox="1"/>
          <p:nvPr/>
        </p:nvSpPr>
        <p:spPr>
          <a:xfrm>
            <a:off x="1468844" y="1269322"/>
            <a:ext cx="48935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b="1" dirty="0">
                <a:latin typeface="Montserrat" pitchFamily="2" charset="0"/>
              </a:rPr>
              <a:t>Descripción del código</a:t>
            </a:r>
            <a:endParaRPr lang="es-ES" sz="2800" b="1" dirty="0">
              <a:latin typeface="Montserrat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5A1083D-17D8-2FA0-5E59-C11F08BF793F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E86E20B-7068-45EF-B271-1FF0AE8393F4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334F6D3-1E0D-2AD2-DC13-9F7C5CDC8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250" y="3834352"/>
            <a:ext cx="7514356" cy="2416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61F6949-7BEA-81F9-60D0-7C93C0F65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614" y="1174422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8306D-8A1E-BBA4-8B7D-FC7BE60C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5D0FA2A-6679-4266-E82A-9ED225DB9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1211EE3-B0ED-D06A-B192-9013B0D30223}"/>
              </a:ext>
            </a:extLst>
          </p:cNvPr>
          <p:cNvSpPr txBox="1"/>
          <p:nvPr/>
        </p:nvSpPr>
        <p:spPr>
          <a:xfrm>
            <a:off x="1529356" y="1507784"/>
            <a:ext cx="53286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b="1" dirty="0">
                <a:latin typeface="Montserrat" pitchFamily="2" charset="0"/>
              </a:rPr>
              <a:t>Demostración</a:t>
            </a:r>
            <a:endParaRPr lang="es-ES" sz="2800" b="1" dirty="0">
              <a:latin typeface="Montserrat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6DF5D5E-4D33-3589-8DEF-6A6C4BAE611C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846526A-6BB3-4D5E-31E4-C87B4580953B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 descr="Una mano muestra un objeto en la mano">
            <a:extLst>
              <a:ext uri="{FF2B5EF4-FFF2-40B4-BE49-F238E27FC236}">
                <a16:creationId xmlns:a16="http://schemas.microsoft.com/office/drawing/2014/main" id="{250B876E-CBF7-9ED7-D24C-2FBD2C3FD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030" y="3096578"/>
            <a:ext cx="7139940" cy="249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63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F64A2-DD22-EACF-8B7B-2294243B3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8850D6F-7BD0-85BB-2F8A-5607D18EC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B976605-A2FC-5BC9-EF93-3C95005979B6}"/>
              </a:ext>
            </a:extLst>
          </p:cNvPr>
          <p:cNvSpPr txBox="1"/>
          <p:nvPr/>
        </p:nvSpPr>
        <p:spPr>
          <a:xfrm>
            <a:off x="1693948" y="1533995"/>
            <a:ext cx="48935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5400" b="1" dirty="0">
                <a:latin typeface="Montserrat" pitchFamily="2" charset="0"/>
              </a:rPr>
              <a:t>Conclusión</a:t>
            </a:r>
            <a:endParaRPr lang="es-ES" sz="2800" b="1" dirty="0">
              <a:latin typeface="Montserrat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D77C880-49A3-A3BE-6A51-B4B3C07ED0BC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4E378EB-EE9B-129C-9D65-5D33D4BD9EBC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Imagen 3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25C9805E-D5F9-E650-3188-F1A4B61F83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044" y="1995660"/>
            <a:ext cx="4017596" cy="412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6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1C481-EDB9-42B8-313B-102E04351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8554D246-B26A-65C6-9E46-0D737B70223B}"/>
              </a:ext>
            </a:extLst>
          </p:cNvPr>
          <p:cNvSpPr/>
          <p:nvPr/>
        </p:nvSpPr>
        <p:spPr>
          <a:xfrm>
            <a:off x="594360" y="17678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2FFD986-9E1A-6FFB-DE83-63FBA2416470}"/>
              </a:ext>
            </a:extLst>
          </p:cNvPr>
          <p:cNvSpPr/>
          <p:nvPr/>
        </p:nvSpPr>
        <p:spPr>
          <a:xfrm>
            <a:off x="594360" y="6608064"/>
            <a:ext cx="10945368" cy="7315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 descr="Imagen que contiene interior, tabla, plato, juego&#10;&#10;El contenido generado por IA puede ser incorrecto.">
            <a:extLst>
              <a:ext uri="{FF2B5EF4-FFF2-40B4-BE49-F238E27FC236}">
                <a16:creationId xmlns:a16="http://schemas.microsoft.com/office/drawing/2014/main" id="{3D3B4F0F-8101-E4FC-7037-0FA09F356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6271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AA25126-964B-AC3C-6ECF-45C75D2F6541}"/>
              </a:ext>
            </a:extLst>
          </p:cNvPr>
          <p:cNvSpPr txBox="1"/>
          <p:nvPr/>
        </p:nvSpPr>
        <p:spPr>
          <a:xfrm>
            <a:off x="831193" y="4095473"/>
            <a:ext cx="489358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>
                <a:latin typeface="Montserrat" pitchFamily="2" charset="0"/>
              </a:rPr>
              <a:t>Realizado por: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b="1" dirty="0">
                <a:latin typeface="Montserrat" pitchFamily="2" charset="0"/>
              </a:rPr>
              <a:t>Alejandro Roche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b="1" dirty="0">
                <a:latin typeface="Montserrat" pitchFamily="2" charset="0"/>
              </a:rPr>
              <a:t>Francisco Delgado</a:t>
            </a:r>
          </a:p>
        </p:txBody>
      </p:sp>
    </p:spTree>
    <p:extLst>
      <p:ext uri="{BB962C8B-B14F-4D97-AF65-F5344CB8AC3E}">
        <p14:creationId xmlns:p14="http://schemas.microsoft.com/office/powerpoint/2010/main" val="3468943193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23</Words>
  <Application>Microsoft Office PowerPoint</Application>
  <PresentationFormat>Panorámica</PresentationFormat>
  <Paragraphs>12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Bierstadt</vt:lpstr>
      <vt:lpstr>Montserrat</vt:lpstr>
      <vt:lpstr>GestaltVTI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ALEJANDRO ROCHE ANIENTO</dc:creator>
  <cp:lastModifiedBy>ALEJANDRO ROCHE ANIENTO</cp:lastModifiedBy>
  <cp:revision>4</cp:revision>
  <dcterms:created xsi:type="dcterms:W3CDTF">2025-11-24T16:11:00Z</dcterms:created>
  <dcterms:modified xsi:type="dcterms:W3CDTF">2025-11-24T17:35:54Z</dcterms:modified>
</cp:coreProperties>
</file>

<file path=docProps/thumbnail.jpeg>
</file>